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238" r:id="rId3"/>
    <p:sldId id="1243" r:id="rId4"/>
    <p:sldId id="1242" r:id="rId5"/>
    <p:sldId id="1263" r:id="rId6"/>
    <p:sldId id="1250" r:id="rId7"/>
    <p:sldId id="1265" r:id="rId8"/>
    <p:sldId id="1264" r:id="rId9"/>
    <p:sldId id="1267" r:id="rId10"/>
    <p:sldId id="1268" r:id="rId11"/>
    <p:sldId id="1266" r:id="rId12"/>
    <p:sldId id="1270" r:id="rId13"/>
    <p:sldId id="1269" r:id="rId14"/>
    <p:sldId id="1271" r:id="rId15"/>
    <p:sldId id="1259" r:id="rId16"/>
    <p:sldId id="1273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选择性必修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WYS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1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Face </a:t>
            </a:r>
            <a:r>
              <a:rPr lang="en-US" altLang="zh-CN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values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</a:t>
            </a:r>
            <a:r>
              <a:rPr lang="en-US" altLang="zh-CN" sz="40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1Starting </a:t>
            </a:r>
            <a:r>
              <a:rPr lang="en-US" altLang="zh-CN" sz="4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out &amp; Understanding ideas</a:t>
            </a:r>
            <a:endParaRPr lang="zh-CN" altLang="en-US" sz="4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28083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496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acknowledged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公认的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acknowledgement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承认；答谢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acknowledgement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为了感谢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uni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ersally/generally/widely acknowledged 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大家公认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普遍认为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copy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acknowledgement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contribution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为了感谢我的贡献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我收到了一份免费的副本。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acknowledged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measured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examination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人们普遍认为教育不应该只通过考试成绩来衡量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052736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333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from</a:t>
            </a:r>
            <a:r>
              <a:rPr lang="en-US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从头到脚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XB3.eps" descr="id:21474870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412776"/>
            <a:ext cx="1800200" cy="34660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492896"/>
            <a:ext cx="11593288" cy="2304256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iewed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我不喜欢被人从头到脚地审视。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春节时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孩子们通常全身穿着新衣服。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38822" y="2222554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805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27363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2957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to time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有时，偶尔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dawn to dusk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从早到晚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top to bottom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从上到下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first to last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自始至终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不要一直坐在那里不动。偶尔站起来做些运动。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dusk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从早到晚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她一直在忙碌。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erybody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她自始至终对每个人都很好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98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23850"/>
            <a:ext cx="11485848" cy="58394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make/lea</a:t>
            </a:r>
            <a:r>
              <a:rPr lang="en-US" altLang="zh-CN" b="1">
                <a:solidFill>
                  <a:srgbClr val="D8657B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impression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给某人留下一个</a:t>
            </a:r>
            <a:r>
              <a:rPr lang="en-US" altLang="zh-CN" b="1">
                <a:solidFill>
                  <a:srgbClr val="D8657B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D8657B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印象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276872"/>
            <a:ext cx="11593288" cy="2808312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78092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effort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appearance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positi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boost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confidence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它在我们向世界展示的形象中起着重要的作用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努力打扮自己可以给别人留下积极的第一印象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增强你的信心。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2006530"/>
            <a:ext cx="9217024" cy="54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8330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28083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8766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 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使钦佩，使留下深刻印象；使意识到（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重要性或严重性等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）；使铭记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 sb with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某物使某人印象深刻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impressed by/with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印象深刻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给人印象深刻的，令人钦佩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小.eps" descr="id:21474870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1777672" cy="349024"/>
          </a:xfrm>
          <a:prstGeom prst="rect">
            <a:avLst/>
          </a:prstGeom>
        </p:spPr>
      </p:pic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9998" y="378497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sincerity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他的真诚打动了她。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lectures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来听我讲座的一个年轻人给我留下很深的印象。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impressi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ement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那是一项了不起的成就。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343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916832"/>
            <a:ext cx="11521280" cy="20162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2060848"/>
                <a:ext cx="11485848" cy="178125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𝐚𝐬𝐨𝐧𝐠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𝐢𝐧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𝑼𝒈𝒍𝒚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𝑩𝒆𝒕𝒕𝒚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𝐩𝐮𝐭𝐬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𝐢𝐭</m:t>
                            </m:r>
                          </m:e>
                        </m:bar>
                      </m:e>
                      <m:lim>
                        <m:r>
                          <a:rPr lang="en-US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𝐚𝐬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B0F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引导方式状语从句</m:t>
                        </m:r>
                      </m:lim>
                    </m:limLow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𝐈𝐭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’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𝐩𝐫𝐞𝐭𝐭𝐲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主句</m:t>
                        </m:r>
                      </m:lim>
                    </m:limLow>
                  </m:oMath>
                </a14:m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person’s world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正如《丑女贝蒂》里的歌曲所唱的那样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这是一个属于漂亮的人的世界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2060848"/>
                <a:ext cx="11485848" cy="1781257"/>
              </a:xfrm>
              <a:blipFill>
                <a:blip r:embed="rId3"/>
                <a:stretch>
                  <a:fillRect l="-796" b="-17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412776"/>
            <a:ext cx="2023437" cy="4810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566" y="4293096"/>
            <a:ext cx="11521280" cy="1008112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65313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还可引导时间、原因、让步状语从句。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知识拓展小.eps" descr="id:214748701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06574" y="4365104"/>
            <a:ext cx="1777672" cy="34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83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30882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hometown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随着时间的流逝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她越来越少见到家乡的老朋友了。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因为这个问题很重要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我们将再讨论一次。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尽管你走得很快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但你不可能在一小时内到达那里。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31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2076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boost</a:t>
            </a: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促进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推动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增加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促进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激励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3" y="908720"/>
            <a:ext cx="1897927" cy="432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414895"/>
            <a:ext cx="11593288" cy="273630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1895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editing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selfies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eagerly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comments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boosts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confidence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我每天花几个小时编辑我的自拍照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发布它们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并上百次急切地查看我的手机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等待着评论。每一个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点赞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都增强了我的信心。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教材原句S.eps" descr="id:21474869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46934" y="2177705"/>
            <a:ext cx="8208912" cy="48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boost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one’s confidence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增强某人的信心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boost to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是一种促进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得到那份工作的确使他信心倍增。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Therefore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consume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economy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他们可以工作更长时间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消费更多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总体上对经济有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促进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079432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93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pretend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假装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装作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132856"/>
            <a:ext cx="11593288" cy="1656184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pretend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misjudge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</a:t>
            </a:r>
            <a:r>
              <a:rPr lang="en-US" altLang="zh-CN" b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那些假装成别人的人往往会误判自己。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86894" y="1862514"/>
            <a:ext cx="8568952" cy="509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75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229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pretend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假装是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pretend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假装要做某事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pretend to be doing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假装正在做某事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pretend to 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done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假装做了某事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pretended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在过去的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王先生已经多次扮演他人。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pretend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不懂装懂就会闹笑话。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pretended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当妈妈进来的时候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小女孩假装正在做作业。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pretended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hidden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他假装已经理解了句子的隐含意义。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436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bother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苦恼 </a:t>
            </a:r>
            <a:r>
              <a:rPr lang="en-US" altLang="zh-CN" b="1" i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麻烦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困难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令人烦恼的情况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或事物、人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636912"/>
            <a:ext cx="11593288" cy="1296144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1409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bothered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在很长一段时间里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这件事真的困扰着我。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42878" y="2377338"/>
            <a:ext cx="8784976" cy="521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621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bother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 with/about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因某事打扰或麻烦某人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bothers sb that/to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使某人苦恼的是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做某事使某人苦恼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sb to any bother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给某人添乱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让某人心烦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with/about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不要用这么多问题来打扰你父亲了。他很累。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想到她孤零零地待在那所大房子里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我便坐立不安。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antage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一想到他们会这样利用他们的用户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我就烦得不得了。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我不想给他添麻烦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624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86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acknowledge </a:t>
            </a:r>
            <a:r>
              <a:rPr lang="en-US" altLang="zh-CN" b="1" i="1">
                <a:solidFill>
                  <a:srgbClr val="25477F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5477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承认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某事属实或某情况存在</a:t>
            </a:r>
            <a:r>
              <a:rPr lang="zh-CN" altLang="zh-CN" b="1">
                <a:solidFill>
                  <a:srgbClr val="25477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367464"/>
            <a:ext cx="11593288" cy="2304256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8715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admire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acknowledged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happier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我真正佩服的是她承认身体健康不仅使我们更美丽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也使我们更快乐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教材原句S.eps" descr="id:21474869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30910" y="2115228"/>
            <a:ext cx="8496944" cy="50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794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acknowledge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sb/sth to be/as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承认某人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acknowledge doing/ha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 done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承认做了某事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acknowledge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我承认她是世界上最好的作家之一。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opponents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acknowledge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defeated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对手拒绝承认已经被击败了。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719392"/>
            <a:ext cx="916310" cy="34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06071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1069</Words>
  <Application>Microsoft Office PowerPoint</Application>
  <PresentationFormat>自定义</PresentationFormat>
  <Paragraphs>65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575</cp:revision>
  <dcterms:created xsi:type="dcterms:W3CDTF">2020-11-06T05:24:00Z</dcterms:created>
  <dcterms:modified xsi:type="dcterms:W3CDTF">2025-11-01T07:58:26Z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